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2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1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7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2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2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2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6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C5BC-8ECD-46AE-8AE6-0F7EA60614E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3502/6304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Eric A. Suess</a:t>
            </a:r>
          </a:p>
          <a:p>
            <a:r>
              <a:rPr lang="en-US" dirty="0" smtClean="0"/>
              <a:t>Chapter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19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 for Continuous Random Variables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Z-score 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r>
                  <a:rPr lang="en-US" dirty="0" smtClean="0"/>
                  <a:t>See example 4.17 page 175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b="1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659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 for Continuous Random Variables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100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%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For p = .975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= 1.96 or 2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85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Variables – Discrete and Continuous</a:t>
            </a:r>
          </a:p>
          <a:p>
            <a:r>
              <a:rPr lang="en-US" dirty="0" smtClean="0"/>
              <a:t>Probability Distributions for Discrete Random Variables</a:t>
            </a:r>
          </a:p>
          <a:p>
            <a:r>
              <a:rPr lang="en-US" dirty="0" smtClean="0"/>
              <a:t>Binomial Distribution</a:t>
            </a:r>
          </a:p>
          <a:p>
            <a:r>
              <a:rPr lang="en-US" dirty="0" smtClean="0"/>
              <a:t>Probability Distribution for Continuous Random Variables</a:t>
            </a:r>
            <a:endParaRPr lang="en-US" dirty="0" smtClean="0"/>
          </a:p>
          <a:p>
            <a:r>
              <a:rPr lang="en-US" dirty="0" smtClean="0"/>
              <a:t>Normal Distribution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970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 – Discrete and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Random Variables – Categories  No - Yes, 0 - 1</a:t>
            </a:r>
          </a:p>
          <a:p>
            <a:r>
              <a:rPr lang="en-US" dirty="0" smtClean="0"/>
              <a:t>Quantitative Random Variables – Counts  0,1,2,….    X &gt; 0   </a:t>
            </a:r>
          </a:p>
          <a:p>
            <a:r>
              <a:rPr lang="en-US" dirty="0" smtClean="0"/>
              <a:t>When observation on a quantitative random variable can assume only a countable number of values, the variable is called a </a:t>
            </a:r>
            <a:r>
              <a:rPr lang="en-US" b="1" dirty="0" smtClean="0"/>
              <a:t>discrete random variable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observations on quantitative random variables can assume one of the uncountable number of values on a line interval, the variables is called a </a:t>
            </a:r>
            <a:r>
              <a:rPr lang="en-US" b="1" dirty="0" smtClean="0"/>
              <a:t>continuous random variable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5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Distributions for Discrete Random Variables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proba</a:t>
                </a:r>
                <a:r>
                  <a:rPr lang="en-US" dirty="0" smtClean="0"/>
                  <a:t>bility distribution for a discrete random variable displays the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 smtClean="0"/>
                  <a:t> associated with each value of </a:t>
                </a:r>
                <a:r>
                  <a:rPr lang="en-US" i="1" dirty="0" smtClean="0"/>
                  <a:t>y</a:t>
                </a:r>
              </a:p>
              <a:p>
                <a:r>
                  <a:rPr lang="en-US" dirty="0" smtClean="0"/>
                  <a:t>See Table 4.6 and Table 4.7 page 157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57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/>
          <a:lstStyle/>
          <a:p>
            <a:r>
              <a:rPr lang="en-US" dirty="0" smtClean="0"/>
              <a:t>Many random experiments count the number of successes in a certain number of trials.  When the following properties hold the experiment is call a </a:t>
            </a:r>
            <a:r>
              <a:rPr lang="en-US" b="1" dirty="0" smtClean="0"/>
              <a:t>Binomial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experiment consists of n identical trials.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trial results in one of two outcomes.  Success or Failure.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probability of success on a single trial remains the same.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trials are independent.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random variable </a:t>
            </a:r>
            <a:r>
              <a:rPr lang="en-US" i="1" dirty="0" smtClean="0"/>
              <a:t>Y</a:t>
            </a:r>
            <a:r>
              <a:rPr lang="en-US" dirty="0" smtClean="0"/>
              <a:t> is the number of success observed during the </a:t>
            </a:r>
            <a:r>
              <a:rPr lang="en-US" i="1" dirty="0" smtClean="0"/>
              <a:t>n</a:t>
            </a:r>
            <a:r>
              <a:rPr lang="en-US" dirty="0" smtClean="0"/>
              <a:t> trials.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0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probability of observing y success in n trials of a binomial experiment is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=0,1,…,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523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Binomial probabilities can be computed using:</a:t>
            </a:r>
          </a:p>
          <a:p>
            <a:r>
              <a:rPr lang="en-US" dirty="0" smtClean="0"/>
              <a:t>The formula on the previous slide.</a:t>
            </a:r>
          </a:p>
          <a:p>
            <a:r>
              <a:rPr lang="en-US" dirty="0" smtClean="0"/>
              <a:t>Using Minitab  </a:t>
            </a:r>
            <a:r>
              <a:rPr lang="en-US" dirty="0" err="1" smtClean="0"/>
              <a:t>Calc</a:t>
            </a:r>
            <a:r>
              <a:rPr lang="en-US" dirty="0" smtClean="0"/>
              <a:t> &gt; Probability Distributions &gt; Binomial…</a:t>
            </a:r>
            <a:endParaRPr lang="en-US" dirty="0" smtClean="0"/>
          </a:p>
          <a:p>
            <a:r>
              <a:rPr lang="en-US" dirty="0" smtClean="0"/>
              <a:t>Using MS Excel</a:t>
            </a:r>
          </a:p>
          <a:p>
            <a:r>
              <a:rPr lang="en-US" dirty="0" smtClean="0"/>
              <a:t>See Example 4.8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Mean of the Binomial Distribution 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Standard Deviation of the Binomial Distribution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70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 for Continuous Random Variables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Total area is 1</a:t>
                </a:r>
              </a:p>
              <a:p>
                <a:r>
                  <a:rPr lang="en-US" b="0" dirty="0" smtClean="0"/>
                  <a:t>For continuous random variables we compute areas as probabilities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Normal curve</a:t>
                </a:r>
              </a:p>
              <a:p>
                <a:r>
                  <a:rPr lang="en-US" dirty="0" smtClean="0"/>
                  <a:t>Area under a normal curve.  </a:t>
                </a:r>
              </a:p>
              <a:p>
                <a:r>
                  <a:rPr lang="en-US" dirty="0" smtClean="0"/>
                  <a:t>Standard Normal Distribution. Table 1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642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321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Statistics 3502/6304</vt:lpstr>
      <vt:lpstr>Introduction to Probability</vt:lpstr>
      <vt:lpstr>Random Variables – Discrete and Continuous</vt:lpstr>
      <vt:lpstr>Probability Distributions for Discrete Random Variables</vt:lpstr>
      <vt:lpstr>Binomial Distribution</vt:lpstr>
      <vt:lpstr>Binomial Distribution</vt:lpstr>
      <vt:lpstr>Binomial Distribution</vt:lpstr>
      <vt:lpstr>Binomial Distribution</vt:lpstr>
      <vt:lpstr>Probability Distribution for Continuous Random Variables</vt:lpstr>
      <vt:lpstr>Probability Distribution for Continuous Random Variables</vt:lpstr>
      <vt:lpstr>Probability Distribution for Continuous Random Variables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3502/6304</dc:title>
  <dc:creator>Eric Suess</dc:creator>
  <cp:lastModifiedBy>Eric Suess</cp:lastModifiedBy>
  <cp:revision>19</cp:revision>
  <dcterms:created xsi:type="dcterms:W3CDTF">2015-02-03T18:08:56Z</dcterms:created>
  <dcterms:modified xsi:type="dcterms:W3CDTF">2015-02-05T19:20:51Z</dcterms:modified>
</cp:coreProperties>
</file>