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2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2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5BC-8ECD-46AE-8AE6-0F7EA60614E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BB35-0C94-4561-9201-33D30366F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Percentiles of the 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administering and exam, Professors are often asked, “What score do I need to get to get an A?”</a:t>
            </a:r>
          </a:p>
          <a:p>
            <a:r>
              <a:rPr lang="en-US" dirty="0" smtClean="0"/>
              <a:t>Suppose test scores are Normally distributed with mean 75 and standard deviation 7.  Find the score that will achieve a grade of A+ if the grade of A is given for the top 2% of the student’s scores.</a:t>
            </a:r>
          </a:p>
          <a:p>
            <a:r>
              <a:rPr lang="en-US" dirty="0" smtClean="0"/>
              <a:t>To get the score we need to invert the z-score formula.  That is we have the probability and need the score that associates with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0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Percentiles of the Normal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Z-score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US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The percentile from the Normal distribution.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35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Percentiles of the Normal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Example:  The score would be two standard deviations above the mean.  So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=75+7∗2=89 </m:t>
                    </m:r>
                  </m:oMath>
                </a14:m>
                <a:r>
                  <a:rPr lang="en-US" dirty="0" smtClean="0"/>
                  <a:t> points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957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Statistics 3502/6304</vt:lpstr>
      <vt:lpstr>Percentiles of the Normal Distribution</vt:lpstr>
      <vt:lpstr>Percentiles of the Normal Distribution</vt:lpstr>
      <vt:lpstr>Percentiles of the Normal Distribution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14</cp:revision>
  <dcterms:created xsi:type="dcterms:W3CDTF">2015-02-03T18:08:56Z</dcterms:created>
  <dcterms:modified xsi:type="dcterms:W3CDTF">2015-02-12T20:28:21Z</dcterms:modified>
</cp:coreProperties>
</file>