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59" r:id="rId7"/>
    <p:sldId id="269" r:id="rId8"/>
    <p:sldId id="260" r:id="rId9"/>
    <p:sldId id="268" r:id="rId10"/>
    <p:sldId id="270" r:id="rId11"/>
    <p:sldId id="261" r:id="rId12"/>
    <p:sldId id="271" r:id="rId13"/>
    <p:sldId id="272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B908-6F4C-4614-898A-29E044FB2B2C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0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B908-6F4C-4614-898A-29E044FB2B2C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06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B908-6F4C-4614-898A-29E044FB2B2C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2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B908-6F4C-4614-898A-29E044FB2B2C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40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B908-6F4C-4614-898A-29E044FB2B2C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8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B908-6F4C-4614-898A-29E044FB2B2C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0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B908-6F4C-4614-898A-29E044FB2B2C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5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B908-6F4C-4614-898A-29E044FB2B2C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55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B908-6F4C-4614-898A-29E044FB2B2C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1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B908-6F4C-4614-898A-29E044FB2B2C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11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B908-6F4C-4614-898A-29E044FB2B2C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2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5B908-6F4C-4614-898A-29E044FB2B2C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huka.com/wp-content/uploads/2014/06/pivot.ods" TargetMode="External"/><Relationship Id="rId2" Type="http://schemas.openxmlformats.org/officeDocument/2006/relationships/hyperlink" Target="http://www.ahuka.com/?page_id=37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cflearnfree.org/excel2013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Statistics 3502/6304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Eric A. Suess</a:t>
            </a:r>
          </a:p>
          <a:p>
            <a:r>
              <a:rPr lang="en-US" dirty="0" smtClean="0"/>
              <a:t>Chapter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64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Quantitative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Scatterplot</a:t>
            </a:r>
          </a:p>
          <a:p>
            <a:r>
              <a:rPr lang="en-US" dirty="0" smtClean="0"/>
              <a:t>Exercise 3.68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5149" y="2172872"/>
            <a:ext cx="5543551" cy="370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548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correlation coefficient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/>
                  <a:t> measure the </a:t>
                </a:r>
                <a:r>
                  <a:rPr lang="en-US" b="1" dirty="0" smtClean="0"/>
                  <a:t>strength</a:t>
                </a:r>
                <a:r>
                  <a:rPr lang="en-US" dirty="0" smtClean="0"/>
                  <a:t> and </a:t>
                </a:r>
                <a:r>
                  <a:rPr lang="en-US" b="1" dirty="0" smtClean="0"/>
                  <a:t>direction</a:t>
                </a:r>
                <a:r>
                  <a:rPr lang="en-US" dirty="0" smtClean="0"/>
                  <a:t> of a </a:t>
                </a:r>
                <a:r>
                  <a:rPr lang="en-US" b="1" dirty="0" smtClean="0"/>
                  <a:t>linear relationship </a:t>
                </a:r>
                <a:r>
                  <a:rPr lang="en-US" dirty="0" smtClean="0"/>
                  <a:t>between </a:t>
                </a:r>
                <a:r>
                  <a:rPr lang="en-US" b="1" dirty="0" smtClean="0"/>
                  <a:t>two quantitative variables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Correlation can been seen in scatterplots</a:t>
                </a:r>
              </a:p>
              <a:p>
                <a:r>
                  <a:rPr lang="en-US" dirty="0" smtClean="0"/>
                  <a:t>Correlations between 3 or more variables can be seen in scatterplot </a:t>
                </a:r>
                <a:r>
                  <a:rPr lang="en-US" smtClean="0"/>
                  <a:t>marticies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3276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 3.68</a:t>
            </a:r>
          </a:p>
          <a:p>
            <a:r>
              <a:rPr lang="en-US" dirty="0" smtClean="0"/>
              <a:t>Compute the correlation between Calories and Pounds of Sugar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Correlation: Pounds, Calories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Pearson correlation of Pounds and Calories = 0.986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031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or more Quantitative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Scatterplot Matrix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865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Review </a:t>
            </a:r>
            <a:r>
              <a:rPr lang="en-US" dirty="0" smtClean="0"/>
              <a:t>for the Midterm</a:t>
            </a:r>
          </a:p>
          <a:p>
            <a:r>
              <a:rPr lang="en-US" dirty="0" smtClean="0"/>
              <a:t>Start Chapter 4 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94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Description – Two or more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plot data collected on two or more variables.</a:t>
            </a:r>
          </a:p>
          <a:p>
            <a:r>
              <a:rPr lang="en-US" dirty="0" smtClean="0"/>
              <a:t>See the comparisons.</a:t>
            </a:r>
          </a:p>
          <a:p>
            <a:r>
              <a:rPr lang="en-US" dirty="0" smtClean="0"/>
              <a:t>See  the associations.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220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Qualitative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Contingency Tables, 2-by-2 tables</a:t>
            </a:r>
          </a:p>
          <a:p>
            <a:r>
              <a:rPr lang="en-US" dirty="0" smtClean="0"/>
              <a:t>Stacked Bar Graphs</a:t>
            </a:r>
          </a:p>
          <a:p>
            <a:r>
              <a:rPr lang="en-US" dirty="0" smtClean="0"/>
              <a:t>Cluster Bar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910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Qualitative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 3.39</a:t>
            </a:r>
          </a:p>
          <a:p>
            <a:r>
              <a:rPr lang="en-US" dirty="0" smtClean="0"/>
              <a:t>Frequency counts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49" y="2223672"/>
            <a:ext cx="5543551" cy="370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091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Qualitative Variables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0449" y="1825625"/>
            <a:ext cx="651110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946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tutorial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Libre</a:t>
            </a:r>
            <a:r>
              <a:rPr lang="en-US" dirty="0" smtClean="0"/>
              <a:t> Office is an open source Office package.  It has a nice spreadsheet program.  Lets see an example of Categorical data and making Pivot Tables.</a:t>
            </a:r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r>
              <a:rPr lang="en-US" dirty="0" err="1" smtClean="0">
                <a:hlinkClick r:id="rId2"/>
              </a:rPr>
              <a:t>LibreOffice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Calc</a:t>
            </a:r>
            <a:r>
              <a:rPr lang="en-US" dirty="0" smtClean="0">
                <a:hlinkClick r:id="rId2"/>
              </a:rPr>
              <a:t> Tutorials</a:t>
            </a:r>
            <a:r>
              <a:rPr lang="en-US" dirty="0" smtClean="0"/>
              <a:t>  </a:t>
            </a:r>
            <a:r>
              <a:rPr lang="en-US" dirty="0" err="1" smtClean="0">
                <a:hlinkClick r:id="rId3"/>
              </a:rPr>
              <a:t>pivot.ods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MS Excel Tutorials </a:t>
            </a:r>
            <a:r>
              <a:rPr lang="en-US" dirty="0" smtClean="0">
                <a:hlinkClick r:id="rId4"/>
              </a:rPr>
              <a:t>GCF LearnFree.org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962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Quantitative Variable and One Qualitative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 3.40</a:t>
            </a:r>
          </a:p>
          <a:p>
            <a:r>
              <a:rPr lang="en-US" dirty="0" smtClean="0"/>
              <a:t>Contact lenses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9" y="2032799"/>
            <a:ext cx="5772151" cy="385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361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Quantitative Variables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When we have two quantitative variables X and Y then we can look at the association between the variables.</a:t>
                </a:r>
              </a:p>
              <a:p>
                <a:r>
                  <a:rPr lang="en-US" dirty="0" smtClean="0"/>
                  <a:t>Scatterplots  Figure 3.31</a:t>
                </a:r>
              </a:p>
              <a:p>
                <a:r>
                  <a:rPr lang="en-US" dirty="0" smtClean="0"/>
                  <a:t>Correlation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nary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6484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Quantitative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Timeplot</a:t>
            </a:r>
            <a:endParaRPr lang="en-US" dirty="0" smtClean="0"/>
          </a:p>
          <a:p>
            <a:r>
              <a:rPr lang="en-US" dirty="0" smtClean="0"/>
              <a:t>Exercise 3.67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2149" y="2278932"/>
            <a:ext cx="5403851" cy="361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843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227</Words>
  <Application>Microsoft Office PowerPoint</Application>
  <PresentationFormat>Widescreen</PresentationFormat>
  <Paragraphs>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Statistics 3502/6304</vt:lpstr>
      <vt:lpstr>Data Description – Two or more Variables</vt:lpstr>
      <vt:lpstr>Two Qualitative Variables</vt:lpstr>
      <vt:lpstr>Two Qualitative Variables</vt:lpstr>
      <vt:lpstr>Two Qualitative Variables</vt:lpstr>
      <vt:lpstr>Two tutorial website</vt:lpstr>
      <vt:lpstr>One Quantitative Variable and One Qualitative Variable</vt:lpstr>
      <vt:lpstr>Two Quantitative Variables</vt:lpstr>
      <vt:lpstr>Two Quantitative Variables</vt:lpstr>
      <vt:lpstr>Two Quantitative Variables</vt:lpstr>
      <vt:lpstr>Correlation</vt:lpstr>
      <vt:lpstr>Correlation</vt:lpstr>
      <vt:lpstr>Three or more Quantitative Variables</vt:lpstr>
      <vt:lpstr>Next Time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3502/6304</dc:title>
  <dc:creator>Eric Suess</dc:creator>
  <cp:lastModifiedBy>Eric Suess</cp:lastModifiedBy>
  <cp:revision>16</cp:revision>
  <dcterms:created xsi:type="dcterms:W3CDTF">2015-01-15T19:25:34Z</dcterms:created>
  <dcterms:modified xsi:type="dcterms:W3CDTF">2015-01-22T18:12:26Z</dcterms:modified>
</cp:coreProperties>
</file>