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2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7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1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7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2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2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2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6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3502/6304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Eric A. Suess</a:t>
            </a:r>
          </a:p>
          <a:p>
            <a:r>
              <a:rPr lang="en-US" dirty="0" smtClean="0"/>
              <a:t>Chapter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1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Normal distribution is the “bell shaped curve”</a:t>
            </a:r>
            <a:endParaRPr lang="en-US" dirty="0" smtClean="0"/>
          </a:p>
          <a:p>
            <a:r>
              <a:rPr lang="en-US" dirty="0" smtClean="0"/>
              <a:t>The Normal distribution is a model for the common shape of the distribution of measurement variables seen in histograms.</a:t>
            </a:r>
          </a:p>
          <a:p>
            <a:r>
              <a:rPr lang="en-US" dirty="0" smtClean="0"/>
              <a:t>The model gives a mathematical way to compute probabilities.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970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Normal Distribution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Normal distribution is the Normal distribution with mean parameter equal to 0 and the standard deviation equal to 1.</a:t>
            </a:r>
          </a:p>
          <a:p>
            <a:r>
              <a:rPr lang="en-US" dirty="0" smtClean="0"/>
              <a:t>The standard normal distribution is the reference distribution for all normal distribution.  </a:t>
            </a:r>
          </a:p>
          <a:p>
            <a:r>
              <a:rPr lang="en-US" dirty="0" smtClean="0"/>
              <a:t>The standard normal distribution is like the Kelvin temperature scale for degrees F and degrees C.  A temperature is the same on all scales, but Kelvin is the absolute temperature.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6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Z-score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related any Normal distribution to the Standard Normal distribution we use the z-score formula.</a:t>
                </a:r>
              </a:p>
              <a:p>
                <a:r>
                  <a:rPr lang="en-US" dirty="0" smtClean="0"/>
                  <a:t>The z-score formula gives the number of standard deviations a value is from the mean.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489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</a:t>
            </a:r>
            <a:r>
              <a:rPr lang="en-US" dirty="0" smtClean="0"/>
              <a:t>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compute Normal probabilities, we can use the z-score and then use a Normal table or use Minitab.</a:t>
            </a:r>
          </a:p>
          <a:p>
            <a:r>
              <a:rPr lang="en-US" smtClean="0"/>
              <a:t>Example:  </a:t>
            </a:r>
            <a:r>
              <a:rPr lang="en-US" dirty="0" smtClean="0"/>
              <a:t>Suppose temperatures on todays date are Normal distributed with mean 70 and standard deviation 5 degrees F.  Find the probability that the temperature next year on this date with be greater than 80 degrees 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55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223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Statistics 3502/6304</vt:lpstr>
      <vt:lpstr>Normal Distribution</vt:lpstr>
      <vt:lpstr>Standard Normal Distribution </vt:lpstr>
      <vt:lpstr>Z-score</vt:lpstr>
      <vt:lpstr>Normal Probabilities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3502/6304</dc:title>
  <dc:creator>Eric Suess</dc:creator>
  <cp:lastModifiedBy>Eric Suess</cp:lastModifiedBy>
  <cp:revision>14</cp:revision>
  <dcterms:created xsi:type="dcterms:W3CDTF">2015-02-03T18:08:56Z</dcterms:created>
  <dcterms:modified xsi:type="dcterms:W3CDTF">2015-02-12T20:27:56Z</dcterms:modified>
</cp:coreProperties>
</file>