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BDC7F-C42F-4374-93DD-ADF484F94BEE}" type="datetimeFigureOut">
              <a:rPr lang="en-US"/>
              <a:t>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A2BF1-D20A-4098-9D56-6269877AA31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1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2BF1-D20A-4098-9D56-6269877AA310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2BF1-D20A-4098-9D56-6269877AA31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35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2BF1-D20A-4098-9D56-6269877AA310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16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2BF1-D20A-4098-9D56-6269877AA310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67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2BF1-D20A-4098-9D56-6269877AA310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42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2BF1-D20A-4098-9D56-6269877AA310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438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DA2BF1-D20A-4098-9D56-6269877AA310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9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36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6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2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29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7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95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8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A7AC5-6045-4418-8E60-F48788734473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allup_(company)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allup.com/home.asp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Statistics 3502/6304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Prof. Eric A. Suess</a:t>
            </a:r>
          </a:p>
          <a:p>
            <a:r>
              <a:rPr lang="en-US"/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language of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Knowing the vocabulary used in Statistics is sometimes difficult.  The reason why is because of the use of common words that are in the dictionary as technical terms.</a:t>
            </a:r>
          </a:p>
          <a:p>
            <a:r>
              <a:rPr lang="en-US"/>
              <a:t>Examples: mean, variation, correlation, sample, population, random, hypothesis, confidence, and the list goes on.</a:t>
            </a:r>
          </a:p>
        </p:txBody>
      </p:sp>
    </p:spTree>
    <p:extLst>
      <p:ext uri="{BB962C8B-B14F-4D97-AF65-F5344CB8AC3E}">
        <p14:creationId xmlns:p14="http://schemas.microsoft.com/office/powerpoint/2010/main" val="314364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language of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need to keep a list of the vocabulary so we  understand what is being asked in Statistics related questions.</a:t>
            </a:r>
          </a:p>
          <a:p>
            <a:r>
              <a:rPr lang="en-US"/>
              <a:t>Start with sample and populcation</a:t>
            </a:r>
          </a:p>
        </p:txBody>
      </p:sp>
    </p:spTree>
    <p:extLst>
      <p:ext uri="{BB962C8B-B14F-4D97-AF65-F5344CB8AC3E}">
        <p14:creationId xmlns:p14="http://schemas.microsoft.com/office/powerpoint/2010/main" val="307456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 Light" charset="0"/>
              </a:rPr>
              <a:t>The language of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Population: the set of all measurements of interest</a:t>
            </a:r>
          </a:p>
          <a:p>
            <a:r>
              <a:rPr lang="en-US"/>
              <a:t>Sample: any subset of measurements selected from the population</a:t>
            </a:r>
          </a:p>
        </p:txBody>
      </p:sp>
    </p:spTree>
    <p:extLst>
      <p:ext uri="{BB962C8B-B14F-4D97-AF65-F5344CB8AC3E}">
        <p14:creationId xmlns:p14="http://schemas.microsoft.com/office/powerpoint/2010/main" val="1567603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Monitoring quality of a lightbulb manufacturing facility.  This is an example where </a:t>
            </a:r>
            <a:r>
              <a:rPr lang="en-US" i="1"/>
              <a:t>Quality Control/6 Sigma</a:t>
            </a:r>
            <a:r>
              <a:rPr lang="en-US"/>
              <a:t> is used.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Relationship between quitting smoking and gaining weight.  This is an example of </a:t>
            </a:r>
            <a:r>
              <a:rPr lang="en-US" i="1"/>
              <a:t>Medical Research</a:t>
            </a:r>
            <a:r>
              <a:rPr lang="en-US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What effect does nitrogen fertilizer have on wheat production?  This is an example of </a:t>
            </a:r>
            <a:r>
              <a:rPr lang="en-US" i="1"/>
              <a:t>Agricultural Research</a:t>
            </a:r>
            <a:r>
              <a:rPr lang="en-US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Determining public opinion toward a question, issue, product, or candidate.  This is an example of </a:t>
            </a:r>
            <a:r>
              <a:rPr lang="en-US" i="1"/>
              <a:t>Polling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14264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Gallop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Gallop Organization is one of the long standing companies that does Public Opinion Polling and other Polling.</a:t>
            </a:r>
          </a:p>
          <a:p>
            <a:r>
              <a:rPr lang="en-US">
                <a:hlinkClick r:id="rId3"/>
              </a:rPr>
              <a:t>Gallop Poll on wikipedia</a:t>
            </a:r>
          </a:p>
          <a:p>
            <a:r>
              <a:rPr lang="en-US">
                <a:hlinkClick r:id="rId4"/>
              </a:rPr>
              <a:t>Gallop website</a:t>
            </a:r>
          </a:p>
        </p:txBody>
      </p:sp>
    </p:spTree>
    <p:extLst>
      <p:ext uri="{BB962C8B-B14F-4D97-AF65-F5344CB8AC3E}">
        <p14:creationId xmlns:p14="http://schemas.microsoft.com/office/powerpoint/2010/main" val="3045273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study Statistics?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Find the reference to the Utts paper.</a:t>
            </a:r>
          </a:p>
          <a:p>
            <a:r>
              <a:rPr lang="en-US"/>
              <a:t>jstor in the library, see Statistics and locate the American Statistician, May 2003</a:t>
            </a:r>
          </a:p>
          <a:p>
            <a:r>
              <a:rPr lang="en-US"/>
              <a:t>Utts, What Educated Citizens Should Know About Statistics and Probability.</a:t>
            </a:r>
          </a:p>
        </p:txBody>
      </p:sp>
    </p:spTree>
    <p:extLst>
      <p:ext uri="{BB962C8B-B14F-4D97-AF65-F5344CB8AC3E}">
        <p14:creationId xmlns:p14="http://schemas.microsoft.com/office/powerpoint/2010/main" val="3281878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6C0D1D2F7DEB4C8C592CD373AAB2E9" ma:contentTypeVersion="0" ma:contentTypeDescription="Create a new document." ma:contentTypeScope="" ma:versionID="bd34ef107077c34492c3452609a8f6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966cac9937f46a1eee398e9f7be9e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77B44B-4F38-4565-9392-FD45BD3E50F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62FF022-A6E4-481A-86A2-91C1A314B2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85883A3-B999-4160-8B50-2A679C6D32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Statistics 3502/6304</vt:lpstr>
      <vt:lpstr>The language of Statistics</vt:lpstr>
      <vt:lpstr>The language of Statistics</vt:lpstr>
      <vt:lpstr>The language of Statistics</vt:lpstr>
      <vt:lpstr>Example Problems</vt:lpstr>
      <vt:lpstr>Gallop Poll</vt:lpstr>
      <vt:lpstr>Why study Statistics?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/>
  <cp:lastModifiedBy/>
  <cp:revision>2</cp:revision>
  <dcterms:created xsi:type="dcterms:W3CDTF">2012-07-27T01:16:44Z</dcterms:created>
  <dcterms:modified xsi:type="dcterms:W3CDTF">2015-01-08T18:20:29Z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0x010100026C0D1D2F7DEB4C8C592CD373AAB2E9</vt:lpwstr>
  </property>
</Properties>
</file>