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50EB-3F37-4B68-BE20-60136A79856A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620C-B445-48FD-A486-47807DBAC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83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50EB-3F37-4B68-BE20-60136A79856A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620C-B445-48FD-A486-47807DBAC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1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50EB-3F37-4B68-BE20-60136A79856A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620C-B445-48FD-A486-47807DBAC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84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50EB-3F37-4B68-BE20-60136A79856A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620C-B445-48FD-A486-47807DBAC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12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50EB-3F37-4B68-BE20-60136A79856A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620C-B445-48FD-A486-47807DBAC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2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50EB-3F37-4B68-BE20-60136A79856A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620C-B445-48FD-A486-47807DBAC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04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50EB-3F37-4B68-BE20-60136A79856A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620C-B445-48FD-A486-47807DBAC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31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50EB-3F37-4B68-BE20-60136A79856A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620C-B445-48FD-A486-47807DBAC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5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50EB-3F37-4B68-BE20-60136A79856A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620C-B445-48FD-A486-47807DBAC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0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50EB-3F37-4B68-BE20-60136A79856A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620C-B445-48FD-A486-47807DBAC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5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50EB-3F37-4B68-BE20-60136A79856A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9620C-B445-48FD-A486-47807DBAC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950EB-3F37-4B68-BE20-60136A79856A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9620C-B445-48FD-A486-47807DBAC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7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Statistics 3502/6304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Eric A. Suess</a:t>
            </a:r>
          </a:p>
          <a:p>
            <a:r>
              <a:rPr lang="en-US" smtClean="0"/>
              <a:t>Chapter 3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390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Graphical Methods</a:t>
            </a:r>
          </a:p>
          <a:p>
            <a:r>
              <a:rPr lang="en-US" dirty="0" smtClean="0"/>
              <a:t>Numerical Methods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925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1: Graphical Methods for one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</a:p>
          <a:p>
            <a:r>
              <a:rPr lang="en-US" dirty="0" smtClean="0"/>
              <a:t>Bar chart is for Qualitative Data</a:t>
            </a:r>
          </a:p>
          <a:p>
            <a:r>
              <a:rPr lang="en-US" dirty="0" smtClean="0"/>
              <a:t>Frequency Histogram</a:t>
            </a:r>
          </a:p>
          <a:p>
            <a:r>
              <a:rPr lang="en-US" dirty="0" smtClean="0"/>
              <a:t>Relative Frequency Histogram</a:t>
            </a:r>
          </a:p>
          <a:p>
            <a:r>
              <a:rPr lang="en-US" dirty="0" smtClean="0"/>
              <a:t>Histogram is for Quantitative Data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760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the shape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Unimodal</a:t>
            </a:r>
          </a:p>
          <a:p>
            <a:r>
              <a:rPr lang="en-US" dirty="0" smtClean="0"/>
              <a:t>Bimodal</a:t>
            </a:r>
          </a:p>
          <a:p>
            <a:r>
              <a:rPr lang="en-US" dirty="0" smtClean="0"/>
              <a:t>Uniform</a:t>
            </a:r>
          </a:p>
          <a:p>
            <a:r>
              <a:rPr lang="en-US" dirty="0" smtClean="0"/>
              <a:t>Symmetric</a:t>
            </a:r>
          </a:p>
          <a:p>
            <a:r>
              <a:rPr lang="en-US" dirty="0" smtClean="0"/>
              <a:t>Skewed to the right/+</a:t>
            </a:r>
          </a:p>
          <a:p>
            <a:r>
              <a:rPr lang="en-US" dirty="0" smtClean="0"/>
              <a:t>Skewed to the left/-</a:t>
            </a:r>
          </a:p>
        </p:txBody>
      </p:sp>
    </p:spTree>
    <p:extLst>
      <p:ext uri="{BB962C8B-B14F-4D97-AF65-F5344CB8AC3E}">
        <p14:creationId xmlns:p14="http://schemas.microsoft.com/office/powerpoint/2010/main" val="3175903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Stem-and-leaf</a:t>
            </a:r>
          </a:p>
          <a:p>
            <a:r>
              <a:rPr lang="en-US" dirty="0" smtClean="0"/>
              <a:t>Time series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56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2: Numerical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</a:t>
            </a:r>
          </a:p>
          <a:p>
            <a:r>
              <a:rPr lang="en-US" dirty="0" smtClean="0"/>
              <a:t>Median</a:t>
            </a:r>
          </a:p>
          <a:p>
            <a:r>
              <a:rPr lang="en-US" dirty="0" smtClean="0"/>
              <a:t>Mean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09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74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Statistics 3502/6304</vt:lpstr>
      <vt:lpstr>Descriptive Statistics</vt:lpstr>
      <vt:lpstr>Part 1: Graphical Methods for one variable</vt:lpstr>
      <vt:lpstr>Describing the shape of graphs</vt:lpstr>
      <vt:lpstr>Other plots</vt:lpstr>
      <vt:lpstr>Part 2: Numerical Methods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3502/6304</dc:title>
  <dc:creator>Eric Suess</dc:creator>
  <cp:lastModifiedBy>Eric Suess</cp:lastModifiedBy>
  <cp:revision>2</cp:revision>
  <dcterms:created xsi:type="dcterms:W3CDTF">2015-01-08T19:14:58Z</dcterms:created>
  <dcterms:modified xsi:type="dcterms:W3CDTF">2015-01-08T19:17:43Z</dcterms:modified>
</cp:coreProperties>
</file>