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70" r:id="rId5"/>
    <p:sldId id="261" r:id="rId6"/>
    <p:sldId id="271" r:id="rId7"/>
    <p:sldId id="272" r:id="rId8"/>
    <p:sldId id="265" r:id="rId9"/>
    <p:sldId id="273" r:id="rId10"/>
    <p:sldId id="27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B908-6F4C-4614-898A-29E044FB2B2C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EDE3-7CCF-46EB-AD99-9477E6A5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00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B908-6F4C-4614-898A-29E044FB2B2C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EDE3-7CCF-46EB-AD99-9477E6A5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06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B908-6F4C-4614-898A-29E044FB2B2C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EDE3-7CCF-46EB-AD99-9477E6A5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29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B908-6F4C-4614-898A-29E044FB2B2C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EDE3-7CCF-46EB-AD99-9477E6A5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40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B908-6F4C-4614-898A-29E044FB2B2C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EDE3-7CCF-46EB-AD99-9477E6A5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88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B908-6F4C-4614-898A-29E044FB2B2C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EDE3-7CCF-46EB-AD99-9477E6A5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09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B908-6F4C-4614-898A-29E044FB2B2C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EDE3-7CCF-46EB-AD99-9477E6A5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5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B908-6F4C-4614-898A-29E044FB2B2C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EDE3-7CCF-46EB-AD99-9477E6A5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55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B908-6F4C-4614-898A-29E044FB2B2C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EDE3-7CCF-46EB-AD99-9477E6A5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19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B908-6F4C-4614-898A-29E044FB2B2C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EDE3-7CCF-46EB-AD99-9477E6A5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11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B908-6F4C-4614-898A-29E044FB2B2C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EDE3-7CCF-46EB-AD99-9477E6A5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24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5B908-6F4C-4614-898A-29E044FB2B2C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4EDE3-7CCF-46EB-AD99-9477E6A5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Statistics 3502/6304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Prof. Eric A. Suess</a:t>
            </a:r>
          </a:p>
          <a:p>
            <a:r>
              <a:rPr lang="en-US" dirty="0" smtClean="0"/>
              <a:t>Chapter 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64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Models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Linear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Quadratic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²+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Cubic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³+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</m:oMath>
                  </m:oMathPara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is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the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error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in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the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model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286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Description </a:t>
            </a:r>
            <a:r>
              <a:rPr lang="en-US" dirty="0"/>
              <a:t>– Three or more Quantitative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Correlation Matrix</a:t>
            </a:r>
          </a:p>
          <a:p>
            <a:r>
              <a:rPr lang="en-US" dirty="0" smtClean="0"/>
              <a:t>Scatterplot </a:t>
            </a:r>
            <a:r>
              <a:rPr lang="en-US" dirty="0"/>
              <a:t>Matrix</a:t>
            </a:r>
          </a:p>
        </p:txBody>
      </p:sp>
    </p:spTree>
    <p:extLst>
      <p:ext uri="{BB962C8B-B14F-4D97-AF65-F5344CB8AC3E}">
        <p14:creationId xmlns:p14="http://schemas.microsoft.com/office/powerpoint/2010/main" val="2212220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Quantitative Variables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When we have two quantitative variables X and Y then we can look at the association between the variables.</a:t>
                </a:r>
              </a:p>
              <a:p>
                <a:r>
                  <a:rPr lang="en-US" dirty="0" smtClean="0"/>
                  <a:t>Scatterplots  Figure 3.31 gives examples of what scatterplots look like for different correlation values.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Correlation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nary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6484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Description – Three or more Quantitative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Correlation Matrix</a:t>
            </a:r>
          </a:p>
          <a:p>
            <a:r>
              <a:rPr lang="en-US" dirty="0" smtClean="0"/>
              <a:t>If we have many variables we can compute the correlation for all pair of quantitative variables.</a:t>
            </a:r>
          </a:p>
          <a:p>
            <a:r>
              <a:rPr lang="en-US" dirty="0" smtClean="0"/>
              <a:t>See </a:t>
            </a:r>
            <a:r>
              <a:rPr lang="en-US" smtClean="0"/>
              <a:t>Exercise </a:t>
            </a:r>
            <a:r>
              <a:rPr lang="en-US" smtClean="0"/>
              <a:t>3.69  </a:t>
            </a:r>
            <a:r>
              <a:rPr lang="en-US" dirty="0" smtClean="0"/>
              <a:t>AIDS, syphilis, tuberculosis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548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Correlation: AIDS, Syphilis, Tuber.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              AIDS  Syphilis</a:t>
            </a:r>
          </a:p>
          <a:p>
            <a:pPr marL="0" indent="0">
              <a:buNone/>
            </a:pPr>
            <a:r>
              <a:rPr lang="en-US" dirty="0"/>
              <a:t>Syphilis     0.994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smtClean="0"/>
              <a:t>      </a:t>
            </a:r>
            <a:r>
              <a:rPr lang="en-US" dirty="0"/>
              <a:t>0.000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Tuber.       0.989     0.992</a:t>
            </a:r>
          </a:p>
          <a:p>
            <a:pPr marL="0" indent="0">
              <a:buNone/>
            </a:pPr>
            <a:r>
              <a:rPr lang="en-US" dirty="0"/>
              <a:t>             </a:t>
            </a:r>
            <a:r>
              <a:rPr lang="en-US" dirty="0" smtClean="0"/>
              <a:t>     0.000     </a:t>
            </a:r>
            <a:r>
              <a:rPr lang="en-US" dirty="0"/>
              <a:t>0.000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Cell Contents: Pearson correlation</a:t>
            </a:r>
          </a:p>
          <a:p>
            <a:pPr marL="0" indent="0">
              <a:buNone/>
            </a:pPr>
            <a:r>
              <a:rPr lang="en-US" dirty="0"/>
              <a:t>               P-Value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276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Scatterplot Matrix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0449" y="1825625"/>
            <a:ext cx="651110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031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Scatterplot </a:t>
            </a:r>
            <a:r>
              <a:rPr lang="en-US" dirty="0" smtClean="0"/>
              <a:t>Matrix – Linear Regression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0449" y="1825625"/>
            <a:ext cx="651110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865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Scatterplot Matrix – </a:t>
            </a:r>
            <a:r>
              <a:rPr lang="en-US" dirty="0" smtClean="0"/>
              <a:t>Quadratic Linear </a:t>
            </a:r>
            <a:r>
              <a:rPr lang="en-US" dirty="0"/>
              <a:t>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4449" y="1690688"/>
            <a:ext cx="7327901" cy="489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94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Scatterplot Matrix – </a:t>
            </a:r>
            <a:r>
              <a:rPr lang="en-US" dirty="0" smtClean="0"/>
              <a:t>Cubic </a:t>
            </a:r>
            <a:r>
              <a:rPr lang="en-US" dirty="0"/>
              <a:t>Linear Regression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0449" y="1825625"/>
            <a:ext cx="651110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314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184</Words>
  <Application>Microsoft Office PowerPoint</Application>
  <PresentationFormat>Widescreen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Statistics 3502/6304</vt:lpstr>
      <vt:lpstr>Data Description – Three or more Quantitative Variables</vt:lpstr>
      <vt:lpstr>Two Quantitative Variables</vt:lpstr>
      <vt:lpstr>Data Description – Three or more Quantitative Variables</vt:lpstr>
      <vt:lpstr>Correlation Matrix</vt:lpstr>
      <vt:lpstr>Scatterplot Matrix</vt:lpstr>
      <vt:lpstr>Scatterplot Matrix – Linear Regression</vt:lpstr>
      <vt:lpstr>Scatterplot Matrix – Quadratic Linear Regression</vt:lpstr>
      <vt:lpstr>Scatterplot Matrix – Cubic Linear Regression</vt:lpstr>
      <vt:lpstr>Regression Models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3502/6304</dc:title>
  <dc:creator>Eric Suess</dc:creator>
  <cp:lastModifiedBy>Eric Suess</cp:lastModifiedBy>
  <cp:revision>22</cp:revision>
  <dcterms:created xsi:type="dcterms:W3CDTF">2015-01-15T19:25:34Z</dcterms:created>
  <dcterms:modified xsi:type="dcterms:W3CDTF">2015-04-16T18:46:28Z</dcterms:modified>
</cp:coreProperties>
</file>